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AA5C8-6BBE-4908-A90F-D2146885B768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7660-DC08-44CB-9B32-4E2E2094AF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s.wikipedia.org/wiki/Compa%C3%B1%C3%ADa_de_Jes%C3%B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acerdote_cat%C3%B3lico" TargetMode="External"/><Relationship Id="rId2" Type="http://schemas.openxmlformats.org/officeDocument/2006/relationships/hyperlink" Target="http://es.wikipedia.org/wiki/19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1979" TargetMode="External"/><Relationship Id="rId5" Type="http://schemas.openxmlformats.org/officeDocument/2006/relationships/hyperlink" Target="http://es.wikipedia.org/wiki/1973" TargetMode="External"/><Relationship Id="rId4" Type="http://schemas.openxmlformats.org/officeDocument/2006/relationships/hyperlink" Target="http://es.wikipedia.org/wiki/196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7704" y="1268760"/>
            <a:ext cx="5616624" cy="936104"/>
          </a:xfrm>
        </p:spPr>
        <p:txBody>
          <a:bodyPr/>
          <a:lstStyle/>
          <a:p>
            <a:r>
              <a:rPr lang="es-ES" b="1" u="sng" dirty="0" smtClean="0"/>
              <a:t>FRANCISCO I</a:t>
            </a:r>
            <a:endParaRPr lang="es-ES" b="1" u="sng" dirty="0"/>
          </a:p>
        </p:txBody>
      </p:sp>
      <p:pic>
        <p:nvPicPr>
          <p:cNvPr id="4" name="3 Imagen" descr="papa saludan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934346"/>
            <a:ext cx="3268588" cy="243887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Jorge Mario </a:t>
            </a:r>
            <a:r>
              <a:rPr lang="es-ES" b="1" dirty="0" err="1"/>
              <a:t>Bergoglio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686800" cy="4781128"/>
          </a:xfrm>
        </p:spPr>
        <p:txBody>
          <a:bodyPr/>
          <a:lstStyle/>
          <a:p>
            <a:r>
              <a:rPr lang="es-ES" dirty="0" smtClean="0"/>
              <a:t>Nació el 17 de diciembre de 1936 en Buenos Aires (Argentina).</a:t>
            </a:r>
          </a:p>
          <a:p>
            <a:r>
              <a:rPr lang="es-ES" dirty="0" smtClean="0"/>
              <a:t>De pequeño trabajó de portero de discoteca y limpiando en una floristería </a:t>
            </a:r>
            <a:r>
              <a:rPr lang="es-ES" dirty="0"/>
              <a:t> trabajó brevemente como técnico químico antes de entrar al seminario como novicio de la </a:t>
            </a:r>
            <a:r>
              <a:rPr lang="es-ES" u="sng" dirty="0">
                <a:hlinkClick r:id="rId2" tooltip="Compañía de Jesús"/>
              </a:rPr>
              <a:t>Compañía de Jesús</a:t>
            </a:r>
            <a:endParaRPr lang="es-ES" dirty="0" smtClean="0"/>
          </a:p>
          <a:p>
            <a:endParaRPr lang="es-ES" dirty="0" smtClean="0"/>
          </a:p>
        </p:txBody>
      </p:sp>
      <p:pic>
        <p:nvPicPr>
          <p:cNvPr id="4" name="3 Imagen" descr="descar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869160"/>
            <a:ext cx="2534682" cy="14401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0040" y="980728"/>
            <a:ext cx="8172400" cy="5400600"/>
          </a:xfrm>
        </p:spPr>
        <p:txBody>
          <a:bodyPr>
            <a:no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21 años, en 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1957"/>
              </a:rPr>
              <a:t>1957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decidió convertirse en 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Sacerdote católico"/>
              </a:rPr>
              <a:t>sacerdote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s-ES" dirty="0" smtClean="0"/>
          </a:p>
          <a:p>
            <a:r>
              <a:rPr lang="es-ES" dirty="0" smtClean="0"/>
              <a:t>Fue </a:t>
            </a:r>
            <a:r>
              <a:rPr lang="es-ES" dirty="0"/>
              <a:t>ordenado sacerdote en </a:t>
            </a:r>
            <a:r>
              <a:rPr lang="es-ES" dirty="0">
                <a:hlinkClick r:id="rId4" tooltip="1969"/>
              </a:rPr>
              <a:t>1969</a:t>
            </a:r>
            <a:r>
              <a:rPr lang="es-ES" dirty="0"/>
              <a:t>. De </a:t>
            </a:r>
            <a:r>
              <a:rPr lang="es-ES" dirty="0">
                <a:hlinkClick r:id="rId5" tooltip="1973"/>
              </a:rPr>
              <a:t>1973</a:t>
            </a:r>
            <a:r>
              <a:rPr lang="es-ES" dirty="0"/>
              <a:t> a </a:t>
            </a:r>
            <a:r>
              <a:rPr lang="es-ES" dirty="0" smtClean="0">
                <a:hlinkClick r:id="rId6" tooltip="1979"/>
              </a:rPr>
              <a:t>1979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Fue consagrado obispo titular de Auca el 20 de mayo de 1992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s-ES" dirty="0" smtClean="0"/>
              <a:t>El 28 de febrero de 1998 fue nombrado Arzobispo de Buenos Aires.</a:t>
            </a:r>
          </a:p>
          <a:p>
            <a:r>
              <a:rPr lang="es-ES" dirty="0" smtClean="0"/>
              <a:t>El 21 de febrero de 2001, el Papa Juan Pablo II lo nombró Cardenal</a:t>
            </a:r>
          </a:p>
          <a:p>
            <a:endParaRPr lang="es-ES" dirty="0"/>
          </a:p>
        </p:txBody>
      </p:sp>
      <p:pic>
        <p:nvPicPr>
          <p:cNvPr id="4" name="3 Imagen" descr="Francisco y juan pab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933056"/>
            <a:ext cx="2664296" cy="17794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/>
          <a:lstStyle/>
          <a:p>
            <a:r>
              <a:rPr lang="es-ES" dirty="0" smtClean="0"/>
              <a:t>Tras la renuncia del Papa Benedicto XVI, fue nombrado el Papa de la iglesia católica el día 13 de marzo de 2013 </a:t>
            </a:r>
            <a:r>
              <a:rPr lang="es-ES" dirty="0"/>
              <a:t> en la quinta votación efectuada durante el segundo día </a:t>
            </a:r>
            <a:r>
              <a:rPr lang="es-ES" dirty="0" smtClean="0"/>
              <a:t>de cónclave.</a:t>
            </a:r>
          </a:p>
          <a:p>
            <a:r>
              <a:rPr lang="es-ES" dirty="0" smtClean="0"/>
              <a:t>Es el 266º Papa de la iglesia católica y se hizo llamar Francisco en honor a San Francisco de </a:t>
            </a:r>
            <a:r>
              <a:rPr lang="es-ES" dirty="0" err="1" smtClean="0"/>
              <a:t>Asis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4" name="3 Imagen" descr="images pa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645024"/>
            <a:ext cx="3384376" cy="208823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>
            <a:noAutofit/>
          </a:bodyPr>
          <a:lstStyle/>
          <a:p>
            <a:r>
              <a:rPr lang="es-ES" sz="9600" dirty="0" smtClean="0"/>
              <a:t>FIN</a:t>
            </a:r>
            <a:endParaRPr lang="es-ES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87</Words>
  <Application>Microsoft Office PowerPoint</Application>
  <PresentationFormat>Presentación en pantalla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FRANCISCO I</vt:lpstr>
      <vt:lpstr>Jorge Mario Bergoglio</vt:lpstr>
      <vt:lpstr>Diapositiva 3</vt:lpstr>
      <vt:lpstr>Diapositiva 4</vt:lpstr>
      <vt:lpstr>Diapositiva 5</vt:lpstr>
      <vt:lpstr>FIN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FRANCISCO I</dc:title>
  <dc:creator>Cristina</dc:creator>
  <cp:lastModifiedBy>Cristina</cp:lastModifiedBy>
  <cp:revision>21</cp:revision>
  <dcterms:created xsi:type="dcterms:W3CDTF">2014-02-24T18:23:47Z</dcterms:created>
  <dcterms:modified xsi:type="dcterms:W3CDTF">2014-02-24T19:26:34Z</dcterms:modified>
</cp:coreProperties>
</file>