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7BA0D0-A194-4660-97D4-4B494B6FB7EB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F44F9C-A04A-4356-BDD3-0D1448D7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16831"/>
          </a:xfrm>
        </p:spPr>
        <p:txBody>
          <a:bodyPr/>
          <a:lstStyle/>
          <a:p>
            <a:pPr algn="ctr"/>
            <a:r>
              <a:rPr lang="es-ES" dirty="0" smtClean="0"/>
              <a:t>PAPA FRANCISCO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 flipV="1">
            <a:off x="-2" y="-4571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pic>
        <p:nvPicPr>
          <p:cNvPr id="5122" name="Picture 2" descr="http://diariojudio.com/files/2014/02/papa-francis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4714875" cy="30670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nombre es Jorge Mario </a:t>
            </a:r>
            <a:r>
              <a:rPr lang="es-ES" dirty="0" err="1" smtClean="0"/>
              <a:t>Bergoglio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Nació el 13 de diciembre de 1936 en Buenos Aires (Argentina).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Datos personales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059832" y="6597352"/>
            <a:ext cx="3744416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" dirty="0"/>
          </a:p>
        </p:txBody>
      </p:sp>
      <p:pic>
        <p:nvPicPr>
          <p:cNvPr id="4098" name="Picture 2" descr="https://encrypted-tbn2.gstatic.com/images?q=tbn:ANd9GcTUDtAXaBC2Ga6s_MvS_feS2iDHQ27ib4xcScnMrhDfKM7ByuKk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96952"/>
            <a:ext cx="4248472" cy="33409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 familia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95536" y="1300279"/>
            <a:ext cx="8003232" cy="5225065"/>
          </a:xfrm>
        </p:spPr>
        <p:txBody>
          <a:bodyPr>
            <a:normAutofit/>
          </a:bodyPr>
          <a:lstStyle/>
          <a:p>
            <a:r>
              <a:rPr lang="es-ES" dirty="0" smtClean="0"/>
              <a:t>Su familia era modesta.</a:t>
            </a:r>
          </a:p>
          <a:p>
            <a:r>
              <a:rPr lang="es-ES" dirty="0" smtClean="0"/>
              <a:t>Su padre era un trabajador ferroviario de origen </a:t>
            </a:r>
            <a:r>
              <a:rPr lang="es-ES" dirty="0" smtClean="0"/>
              <a:t>piamontés su nombre era </a:t>
            </a:r>
            <a:r>
              <a:rPr lang="es-ES" dirty="0" smtClean="0"/>
              <a:t>Mario </a:t>
            </a:r>
            <a:r>
              <a:rPr lang="es-ES" dirty="0" err="1" smtClean="0"/>
              <a:t>Bergoglio</a:t>
            </a:r>
            <a:r>
              <a:rPr lang="es-ES" dirty="0" smtClean="0"/>
              <a:t>, y su madre era Regina María </a:t>
            </a:r>
            <a:r>
              <a:rPr lang="es-ES" dirty="0" err="1" smtClean="0"/>
              <a:t>Sívori</a:t>
            </a:r>
            <a:r>
              <a:rPr lang="es-ES" dirty="0" smtClean="0"/>
              <a:t>, ama de casa. </a:t>
            </a:r>
          </a:p>
          <a:p>
            <a:r>
              <a:rPr lang="es-ES" dirty="0" smtClean="0"/>
              <a:t>Heredó de su padre la pasión por el club de futbol de San Lorenzo. </a:t>
            </a:r>
            <a:endParaRPr lang="es-ES" dirty="0" smtClean="0"/>
          </a:p>
          <a:p>
            <a:r>
              <a:rPr lang="es-ES" dirty="0" smtClean="0"/>
              <a:t>Sigui</a:t>
            </a:r>
            <a:r>
              <a:rPr lang="es-ES" dirty="0" smtClean="0"/>
              <a:t>ó siendo modesto toda </a:t>
            </a:r>
          </a:p>
          <a:p>
            <a:pPr>
              <a:buNone/>
            </a:pPr>
            <a:r>
              <a:rPr lang="es-ES" dirty="0" smtClean="0"/>
              <a:t>su vida.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-45718" y="5805264"/>
            <a:ext cx="45719" cy="125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" dirty="0"/>
          </a:p>
        </p:txBody>
      </p:sp>
      <p:pic>
        <p:nvPicPr>
          <p:cNvPr id="3074" name="Picture 2" descr="https://encrypted-tbn3.gstatic.com/images?q=tbn:ANd9GcSCP2V0YOSEdFjUrKwA-EJhw1K2GXc-hSZ7QssQqyvSkUVesvIbT1eo72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01008"/>
            <a:ext cx="2736304" cy="31409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joven trabajó limpiando el suelo de una floristería y como portero de </a:t>
            </a:r>
            <a:r>
              <a:rPr lang="es-ES" dirty="0" smtClean="0"/>
              <a:t>discoteca.</a:t>
            </a:r>
            <a:endParaRPr lang="es-ES" dirty="0" smtClean="0"/>
          </a:p>
          <a:p>
            <a:r>
              <a:rPr lang="es-ES" dirty="0" smtClean="0"/>
              <a:t>Cursó estudios en la escuela secundaria </a:t>
            </a:r>
            <a:r>
              <a:rPr lang="es-ES" dirty="0" smtClean="0"/>
              <a:t>industrial y vive con un pulmón desde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los </a:t>
            </a:r>
            <a:r>
              <a:rPr lang="es-ES" dirty="0" smtClean="0"/>
              <a:t>20 </a:t>
            </a:r>
            <a:r>
              <a:rPr lang="es-ES" dirty="0" smtClean="0"/>
              <a:t>años.</a:t>
            </a:r>
            <a:endParaRPr lang="es-ES" dirty="0" smtClean="0"/>
          </a:p>
          <a:p>
            <a:r>
              <a:rPr lang="es-ES" dirty="0" smtClean="0"/>
              <a:t>A los 21 años decidió convertirse en </a:t>
            </a:r>
            <a:r>
              <a:rPr lang="es-ES" dirty="0" smtClean="0"/>
              <a:t>sacerdote.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 vida</a:t>
            </a:r>
            <a:endParaRPr lang="es-ES" dirty="0"/>
          </a:p>
        </p:txBody>
      </p:sp>
      <p:pic>
        <p:nvPicPr>
          <p:cNvPr id="2050" name="Picture 2" descr="https://encrypted-tbn1.gstatic.com/images?q=tbn:ANd9GcTjaLr66oLam-c2yguxk3NWG8u-gB9eDOKX52ZyTi5aNOnIXj6u0Km25Bi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8147" y="4141043"/>
            <a:ext cx="1762125" cy="26003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/>
          <a:lstStyle/>
          <a:p>
            <a:r>
              <a:rPr lang="es-ES" dirty="0" smtClean="0"/>
              <a:t>11/03/1958: Se une al noviciado de la Compañía de Jesús.</a:t>
            </a:r>
          </a:p>
          <a:p>
            <a:r>
              <a:rPr lang="es-ES" dirty="0" smtClean="0"/>
              <a:t>13/12/1969: Se ordena </a:t>
            </a:r>
            <a:r>
              <a:rPr lang="es-ES" dirty="0" smtClean="0"/>
              <a:t>sacerdote.</a:t>
            </a:r>
            <a:endParaRPr lang="es-ES" dirty="0" smtClean="0"/>
          </a:p>
          <a:p>
            <a:r>
              <a:rPr lang="es-ES" dirty="0" smtClean="0"/>
              <a:t>20/05/1992: Obispo titular de </a:t>
            </a:r>
            <a:r>
              <a:rPr lang="es-ES" dirty="0" smtClean="0"/>
              <a:t>Auca.</a:t>
            </a:r>
            <a:endParaRPr lang="es-ES" dirty="0" smtClean="0"/>
          </a:p>
          <a:p>
            <a:r>
              <a:rPr lang="es-ES" dirty="0" smtClean="0"/>
              <a:t>28/02/1998: Arzobispo de Buenos </a:t>
            </a:r>
            <a:r>
              <a:rPr lang="es-ES" dirty="0" smtClean="0"/>
              <a:t>Aires.</a:t>
            </a:r>
            <a:endParaRPr lang="es-ES" dirty="0" smtClean="0"/>
          </a:p>
          <a:p>
            <a:r>
              <a:rPr lang="es-ES" dirty="0" smtClean="0"/>
              <a:t>21/02/2001: Nombrado Cardenal por Juan </a:t>
            </a:r>
            <a:r>
              <a:rPr lang="es-ES" dirty="0" smtClean="0"/>
              <a:t>Pablo II.</a:t>
            </a:r>
            <a:endParaRPr lang="es-ES" dirty="0" smtClean="0"/>
          </a:p>
          <a:p>
            <a:r>
              <a:rPr lang="es-ES" dirty="0" smtClean="0"/>
              <a:t>13/03/2013: Es nombrado </a:t>
            </a:r>
            <a:r>
              <a:rPr lang="es-ES" dirty="0" smtClean="0"/>
              <a:t>Papa.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 vida religiosa</a:t>
            </a: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6635080" cy="651527"/>
          </a:xfrm>
        </p:spPr>
        <p:txBody>
          <a:bodyPr/>
          <a:lstStyle/>
          <a:p>
            <a:r>
              <a:rPr lang="es-ES" dirty="0" smtClean="0"/>
              <a:t>Y aquí acaba mi </a:t>
            </a:r>
            <a:r>
              <a:rPr lang="es-ES" dirty="0" smtClean="0"/>
              <a:t>presentación. ¡FIN!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</a:t>
            </a:r>
            <a:endParaRPr lang="es-ES" dirty="0"/>
          </a:p>
        </p:txBody>
      </p:sp>
      <p:pic>
        <p:nvPicPr>
          <p:cNvPr id="18434" name="Picture 2" descr="http://www.aciprensa.com/imagespp/size500/PAPA_PALOMA_SAN_PEDRO_P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5146923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184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PAPA FRANCISCO</vt:lpstr>
      <vt:lpstr>Datos personales</vt:lpstr>
      <vt:lpstr>Su familia</vt:lpstr>
      <vt:lpstr>Su vida</vt:lpstr>
      <vt:lpstr>Su vida religiosa</vt:lpstr>
      <vt:lpstr>FIN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 FRANCISCO</dc:title>
  <dc:creator>EIA</dc:creator>
  <cp:lastModifiedBy>EIA</cp:lastModifiedBy>
  <cp:revision>20</cp:revision>
  <dcterms:created xsi:type="dcterms:W3CDTF">2014-02-19T19:43:43Z</dcterms:created>
  <dcterms:modified xsi:type="dcterms:W3CDTF">2014-02-25T21:10:17Z</dcterms:modified>
</cp:coreProperties>
</file>