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3042-B4E3-48C1-A380-B8573FFFA951}" type="datetimeFigureOut">
              <a:rPr lang="es-CL" smtClean="0"/>
              <a:pPr/>
              <a:t>21-06-2019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263E-F389-43EB-932E-F23BAB14B37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3042-B4E3-48C1-A380-B8573FFFA951}" type="datetimeFigureOut">
              <a:rPr lang="es-CL" smtClean="0"/>
              <a:pPr/>
              <a:t>21-06-2019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263E-F389-43EB-932E-F23BAB14B37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3042-B4E3-48C1-A380-B8573FFFA951}" type="datetimeFigureOut">
              <a:rPr lang="es-CL" smtClean="0"/>
              <a:pPr/>
              <a:t>21-06-2019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263E-F389-43EB-932E-F23BAB14B37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3042-B4E3-48C1-A380-B8573FFFA951}" type="datetimeFigureOut">
              <a:rPr lang="es-CL" smtClean="0"/>
              <a:pPr/>
              <a:t>21-06-2019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263E-F389-43EB-932E-F23BAB14B37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3042-B4E3-48C1-A380-B8573FFFA951}" type="datetimeFigureOut">
              <a:rPr lang="es-CL" smtClean="0"/>
              <a:pPr/>
              <a:t>21-06-2019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263E-F389-43EB-932E-F23BAB14B37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3042-B4E3-48C1-A380-B8573FFFA951}" type="datetimeFigureOut">
              <a:rPr lang="es-CL" smtClean="0"/>
              <a:pPr/>
              <a:t>21-06-2019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263E-F389-43EB-932E-F23BAB14B37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3042-B4E3-48C1-A380-B8573FFFA951}" type="datetimeFigureOut">
              <a:rPr lang="es-CL" smtClean="0"/>
              <a:pPr/>
              <a:t>21-06-2019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263E-F389-43EB-932E-F23BAB14B37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3042-B4E3-48C1-A380-B8573FFFA951}" type="datetimeFigureOut">
              <a:rPr lang="es-CL" smtClean="0"/>
              <a:pPr/>
              <a:t>21-06-2019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263E-F389-43EB-932E-F23BAB14B37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3042-B4E3-48C1-A380-B8573FFFA951}" type="datetimeFigureOut">
              <a:rPr lang="es-CL" smtClean="0"/>
              <a:pPr/>
              <a:t>21-06-2019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263E-F389-43EB-932E-F23BAB14B37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3042-B4E3-48C1-A380-B8573FFFA951}" type="datetimeFigureOut">
              <a:rPr lang="es-CL" smtClean="0"/>
              <a:pPr/>
              <a:t>21-06-2019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263E-F389-43EB-932E-F23BAB14B37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3042-B4E3-48C1-A380-B8573FFFA951}" type="datetimeFigureOut">
              <a:rPr lang="es-CL" smtClean="0"/>
              <a:pPr/>
              <a:t>21-06-2019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263E-F389-43EB-932E-F23BAB14B37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A3042-B4E3-48C1-A380-B8573FFFA951}" type="datetimeFigureOut">
              <a:rPr lang="es-CL" smtClean="0"/>
              <a:pPr/>
              <a:t>21-06-2019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A263E-F389-43EB-932E-F23BAB14B37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57224" y="500042"/>
            <a:ext cx="7772400" cy="1470025"/>
          </a:xfrm>
        </p:spPr>
        <p:txBody>
          <a:bodyPr/>
          <a:lstStyle/>
          <a:p>
            <a:r>
              <a:rPr lang="es-CL" b="1" dirty="0" smtClean="0">
                <a:latin typeface="Comic Sans MS" pitchFamily="66" charset="0"/>
              </a:rPr>
              <a:t>Unidad 3</a:t>
            </a:r>
            <a:br>
              <a:rPr lang="es-CL" b="1" dirty="0" smtClean="0">
                <a:latin typeface="Comic Sans MS" pitchFamily="66" charset="0"/>
              </a:rPr>
            </a:br>
            <a:r>
              <a:rPr lang="es-CL" b="1" dirty="0" smtClean="0">
                <a:latin typeface="Comic Sans MS" pitchFamily="66" charset="0"/>
              </a:rPr>
              <a:t>“Esta es mi familia”</a:t>
            </a:r>
            <a:endParaRPr lang="es-CL" b="1" dirty="0">
              <a:latin typeface="Comic Sans MS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42910" y="2285992"/>
            <a:ext cx="4143404" cy="3714776"/>
          </a:xfrm>
        </p:spPr>
        <p:txBody>
          <a:bodyPr>
            <a:normAutofit fontScale="92500" lnSpcReduction="10000"/>
          </a:bodyPr>
          <a:lstStyle/>
          <a:p>
            <a:r>
              <a:rPr lang="es-CL" b="1" u="sng" dirty="0" smtClean="0">
                <a:solidFill>
                  <a:schemeClr val="tx1"/>
                </a:solidFill>
                <a:latin typeface="Comic Sans MS" pitchFamily="66" charset="0"/>
              </a:rPr>
              <a:t>Objetivo</a:t>
            </a:r>
            <a:r>
              <a:rPr lang="es-CL" b="1" dirty="0" smtClean="0">
                <a:solidFill>
                  <a:schemeClr val="tx1"/>
                </a:solidFill>
                <a:latin typeface="Comic Sans MS" pitchFamily="66" charset="0"/>
              </a:rPr>
              <a:t>:</a:t>
            </a:r>
          </a:p>
          <a:p>
            <a:r>
              <a:rPr lang="es-CL" b="1" dirty="0" smtClean="0">
                <a:solidFill>
                  <a:schemeClr val="tx1"/>
                </a:solidFill>
                <a:latin typeface="Comic Sans MS" pitchFamily="66" charset="0"/>
              </a:rPr>
              <a:t>Descubrir que el ser humanos desde siempre ha querido vivir en familia como signo de seguridad afectiva y comunidad de amor.</a:t>
            </a:r>
            <a:endParaRPr lang="es-CL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Picture 2" descr="C:\Users\Usuario\Desktop\1484617501_114526_1484617959_noticia_nor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500306"/>
            <a:ext cx="4132292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Personas de la familia</a:t>
            </a:r>
            <a:endParaRPr lang="es-CL" dirty="0"/>
          </a:p>
        </p:txBody>
      </p:sp>
      <p:pic>
        <p:nvPicPr>
          <p:cNvPr id="1026" name="Picture 2" descr="C:\Users\Usuario\Desktop\depositphotos_49595661-stock-illustration-happy-cartoon-famil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14422"/>
            <a:ext cx="7000924" cy="5269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b="1" dirty="0" smtClean="0">
                <a:latin typeface="Comic Sans MS" pitchFamily="66" charset="0"/>
              </a:rPr>
              <a:t>Jesús siempre esta en todas las familias especialmente en la tuya.</a:t>
            </a:r>
            <a:endParaRPr lang="es-CL" sz="3200" b="1" dirty="0">
              <a:latin typeface="Comic Sans MS" pitchFamily="66" charset="0"/>
            </a:endParaRPr>
          </a:p>
        </p:txBody>
      </p:sp>
      <p:pic>
        <p:nvPicPr>
          <p:cNvPr id="2050" name="Picture 2" descr="C:\Users\Usuario\Desktop\3553457-jesus-love-my-family-vecto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900634" cy="4900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4000" dirty="0" smtClean="0">
                <a:latin typeface="Comic Sans MS" pitchFamily="66" charset="0"/>
              </a:rPr>
              <a:t>Jesús acompaña día a día a mi familia</a:t>
            </a:r>
            <a:r>
              <a:rPr lang="es-CL" dirty="0" smtClean="0"/>
              <a:t>.</a:t>
            </a:r>
            <a:endParaRPr lang="es-CL" dirty="0"/>
          </a:p>
        </p:txBody>
      </p:sp>
      <p:pic>
        <p:nvPicPr>
          <p:cNvPr id="3074" name="Picture 2" descr="C:\Users\Usuario\Desktop\jesus-y-familia-orando-e13543099935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142984"/>
            <a:ext cx="7219798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En todo el mundo hay familias y son distintas pero con el mismo amor.</a:t>
            </a:r>
            <a:endParaRPr lang="es-CL" dirty="0"/>
          </a:p>
        </p:txBody>
      </p:sp>
      <p:pic>
        <p:nvPicPr>
          <p:cNvPr id="4098" name="Picture 2" descr="C:\Users\Usuario\Desktop\descarg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2428892" cy="2505825"/>
          </a:xfrm>
          <a:prstGeom prst="rect">
            <a:avLst/>
          </a:prstGeom>
          <a:noFill/>
        </p:spPr>
      </p:pic>
      <p:pic>
        <p:nvPicPr>
          <p:cNvPr id="4099" name="Picture 3" descr="C:\Users\Usuario\Desktop\familia-esquimal-en-choza-del-inuit-equipo-que-hace-una-pausa-tradicional-esquimales-y-ciervos-el-paisaje-septentrional-vector-1155573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556792"/>
            <a:ext cx="3962400" cy="2837688"/>
          </a:xfrm>
          <a:prstGeom prst="rect">
            <a:avLst/>
          </a:prstGeom>
          <a:noFill/>
        </p:spPr>
      </p:pic>
      <p:pic>
        <p:nvPicPr>
          <p:cNvPr id="4100" name="Picture 4" descr="C:\Users\Usuario\Desktop\7f7d60a1f9dccc4b8360044780ca26e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149080"/>
            <a:ext cx="4176464" cy="2428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 txBox="1">
            <a:spLocks noGrp="1"/>
          </p:cNvSpPr>
          <p:nvPr>
            <p:ph idx="1"/>
          </p:nvPr>
        </p:nvSpPr>
        <p:spPr>
          <a:xfrm>
            <a:off x="3923928" y="332657"/>
            <a:ext cx="4906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Madre María Luisa también formo una familia para cuidar a todos los niños desvalidos siempre teniendo a San José presente.</a:t>
            </a:r>
            <a:endParaRPr lang="es-C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2" descr="C:\Users\Packard Bell\Pictures\Dibujos 2017\MLV\Vida1\Color\mlv22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068960"/>
            <a:ext cx="5702811" cy="3672408"/>
          </a:xfrm>
          <a:prstGeom prst="rect">
            <a:avLst/>
          </a:prstGeom>
          <a:noFill/>
        </p:spPr>
      </p:pic>
      <p:pic>
        <p:nvPicPr>
          <p:cNvPr id="6" name="Picture 2" descr="C:\Users\Packard Bell\Pictures\MLV\MLV2\mlv00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33148">
            <a:off x="157681" y="75600"/>
            <a:ext cx="3276168" cy="6579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87</Words>
  <Application>Microsoft Office PowerPoint</Application>
  <PresentationFormat>Presentación en pantalla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Unidad 3 “Esta es mi familia”</vt:lpstr>
      <vt:lpstr>Personas de la familia</vt:lpstr>
      <vt:lpstr>Jesús siempre esta en todas las familias especialmente en la tuya.</vt:lpstr>
      <vt:lpstr>Jesús acompaña día a día a mi familia.</vt:lpstr>
      <vt:lpstr>En todo el mundo hay familias y son distintas pero con el mismo amor.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3 “Esta es mi familia”</dc:title>
  <dc:creator>Usuario</dc:creator>
  <cp:lastModifiedBy>PC</cp:lastModifiedBy>
  <cp:revision>5</cp:revision>
  <dcterms:created xsi:type="dcterms:W3CDTF">2019-06-07T13:39:55Z</dcterms:created>
  <dcterms:modified xsi:type="dcterms:W3CDTF">2019-06-22T02:24:10Z</dcterms:modified>
</cp:coreProperties>
</file>